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4F334A-5C2A-463B-879E-825D050E6C9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8FBDF0-4253-4CA4-9F51-B4C30462E17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5D1EC1-9649-4B16-9920-A3EDF8FD05C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4B7630-A09B-4B66-BEBB-B187DB0B1DF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B83023-582D-4D6F-9E06-7514DE383C4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BBBFD5-6C78-4B5C-A480-C4DAEFF1F7B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A67127-D0C4-4829-A69C-DF69926106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0FE5D1-E2EC-463C-9550-C8CE16D603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8A977C-C7B6-4707-BE30-1B9C5148B4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059833-935D-46D8-A775-B1324588F4B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E3C702-A7F8-4306-A525-C5825A4BD3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7D20CC-CE9C-4E61-95B4-3E8615D3BE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D4805B4-7C6A-4B5A-8B49-8AB3FA8C76B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0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9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93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2024-09-02T16:45:40Z</dcterms:modified>
  <cp:revision>41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